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302" r:id="rId3"/>
    <p:sldId id="303" r:id="rId4"/>
    <p:sldId id="304" r:id="rId5"/>
    <p:sldId id="311" r:id="rId6"/>
    <p:sldId id="306" r:id="rId7"/>
    <p:sldId id="307" r:id="rId8"/>
    <p:sldId id="305" r:id="rId9"/>
    <p:sldId id="310" r:id="rId10"/>
    <p:sldId id="30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2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0219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92216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970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65663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13406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21934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70766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6832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65868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9729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4634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4611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78574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08044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8328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1714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52600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1445317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4B77E39-8EDE-4F9D-7720-0AC7046F2A86}"/>
              </a:ext>
            </a:extLst>
          </p:cNvPr>
          <p:cNvPicPr>
            <a:picLocks noChangeAspect="1"/>
          </p:cNvPicPr>
          <p:nvPr/>
        </p:nvPicPr>
        <p:blipFill rotWithShape="1">
          <a:blip r:embed="rId3"/>
          <a:srcRect t="4141" r="9091" b="4950"/>
          <a:stretch/>
        </p:blipFill>
        <p:spPr>
          <a:xfrm>
            <a:off x="20" y="10"/>
            <a:ext cx="12191980" cy="6857990"/>
          </a:xfrm>
          <a:prstGeom prst="rect">
            <a:avLst/>
          </a:prstGeom>
        </p:spPr>
      </p:pic>
      <p:sp>
        <p:nvSpPr>
          <p:cNvPr id="32"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0C69F-8944-490E-B673-D393125F644E}"/>
              </a:ext>
            </a:extLst>
          </p:cNvPr>
          <p:cNvSpPr>
            <a:spLocks noGrp="1"/>
          </p:cNvSpPr>
          <p:nvPr>
            <p:ph type="ctrTitle"/>
          </p:nvPr>
        </p:nvSpPr>
        <p:spPr>
          <a:xfrm>
            <a:off x="685800" y="1634067"/>
            <a:ext cx="4894593" cy="3310468"/>
          </a:xfrm>
        </p:spPr>
        <p:txBody>
          <a:bodyPr vert="horz" lIns="91440" tIns="45720" rIns="91440" bIns="45720" rtlCol="0" anchor="ctr">
            <a:normAutofit/>
          </a:bodyPr>
          <a:lstStyle/>
          <a:p>
            <a:pPr algn="l"/>
            <a:r>
              <a:rPr lang="en-US" b="1" dirty="0">
                <a:solidFill>
                  <a:schemeClr val="bg1"/>
                </a:solidFill>
              </a:rPr>
              <a:t>The Runner</a:t>
            </a:r>
            <a:endParaRPr lang="en-US" dirty="0">
              <a:solidFill>
                <a:schemeClr val="bg1"/>
              </a:solidFill>
            </a:endParaRPr>
          </a:p>
        </p:txBody>
      </p:sp>
      <p:sp>
        <p:nvSpPr>
          <p:cNvPr id="3" name="Subtitle 2">
            <a:extLst>
              <a:ext uri="{FF2B5EF4-FFF2-40B4-BE49-F238E27FC236}">
                <a16:creationId xmlns:a16="http://schemas.microsoft.com/office/drawing/2014/main" id="{1979E0F9-2C3A-4447-A8AF-C03735ECA110}"/>
              </a:ext>
            </a:extLst>
          </p:cNvPr>
          <p:cNvSpPr>
            <a:spLocks noGrp="1"/>
          </p:cNvSpPr>
          <p:nvPr>
            <p:ph type="subTitle" idx="1"/>
          </p:nvPr>
        </p:nvSpPr>
        <p:spPr>
          <a:xfrm>
            <a:off x="685801" y="4944534"/>
            <a:ext cx="4080933" cy="939799"/>
          </a:xfrm>
        </p:spPr>
        <p:txBody>
          <a:bodyPr vert="horz" lIns="91440" tIns="45720" rIns="91440" bIns="45720" rtlCol="0" anchor="ctr">
            <a:noAutofit/>
          </a:bodyPr>
          <a:lstStyle/>
          <a:p>
            <a:pPr algn="l">
              <a:lnSpc>
                <a:spcPct val="90000"/>
              </a:lnSpc>
              <a:buClr>
                <a:srgbClr val="1287C3"/>
              </a:buClr>
              <a:buFont typeface="Arial"/>
              <a:buChar char="•"/>
            </a:pPr>
            <a:endParaRPr lang="en-US" sz="2000" b="1" i="1" dirty="0">
              <a:solidFill>
                <a:schemeClr val="bg1"/>
              </a:solidFill>
            </a:endParaRPr>
          </a:p>
          <a:p>
            <a:pPr algn="l">
              <a:lnSpc>
                <a:spcPct val="90000"/>
              </a:lnSpc>
              <a:buClr>
                <a:srgbClr val="1287C3"/>
              </a:buClr>
              <a:buFont typeface="Arial"/>
              <a:buChar char="•"/>
            </a:pPr>
            <a:endParaRPr lang="en-US" sz="2000" b="1" i="1" dirty="0">
              <a:solidFill>
                <a:schemeClr val="bg1"/>
              </a:solidFill>
            </a:endParaRPr>
          </a:p>
          <a:p>
            <a:pPr algn="l">
              <a:lnSpc>
                <a:spcPct val="90000"/>
              </a:lnSpc>
              <a:buClr>
                <a:srgbClr val="1287C3"/>
              </a:buClr>
            </a:pPr>
            <a:r>
              <a:rPr lang="en-US" sz="2000" dirty="0">
                <a:solidFill>
                  <a:schemeClr val="bg1"/>
                </a:solidFill>
              </a:rPr>
              <a:t>Game Design by Craig Kane</a:t>
            </a:r>
          </a:p>
        </p:txBody>
      </p:sp>
      <p:grpSp>
        <p:nvGrpSpPr>
          <p:cNvPr id="29" name="Group 33">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5"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36"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31"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38"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39"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3"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5" name="TextBox 4">
            <a:extLst>
              <a:ext uri="{FF2B5EF4-FFF2-40B4-BE49-F238E27FC236}">
                <a16:creationId xmlns:a16="http://schemas.microsoft.com/office/drawing/2014/main" id="{573DD594-BE97-1A0D-A65D-B083020A8A2B}"/>
              </a:ext>
            </a:extLst>
          </p:cNvPr>
          <p:cNvSpPr txBox="1"/>
          <p:nvPr/>
        </p:nvSpPr>
        <p:spPr>
          <a:xfrm>
            <a:off x="10228880" y="653511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Art By: Mark Chang</a:t>
            </a:r>
          </a:p>
        </p:txBody>
      </p:sp>
    </p:spTree>
    <p:extLst>
      <p:ext uri="{BB962C8B-B14F-4D97-AF65-F5344CB8AC3E}">
        <p14:creationId xmlns:p14="http://schemas.microsoft.com/office/powerpoint/2010/main" val="197728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700"/>
                                        <p:tgtEl>
                                          <p:spTgt spid="3">
                                            <p:txEl>
                                              <p:pRg st="2" end="2"/>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Game End</a:t>
            </a:r>
            <a:endParaRPr lang="en-US" sz="4400" dirty="0"/>
          </a:p>
        </p:txBody>
      </p:sp>
      <p:pic>
        <p:nvPicPr>
          <p:cNvPr id="3" name="Picture 2" descr="A screenshot of a computer&#10;&#10;Description automatically generated">
            <a:extLst>
              <a:ext uri="{FF2B5EF4-FFF2-40B4-BE49-F238E27FC236}">
                <a16:creationId xmlns:a16="http://schemas.microsoft.com/office/drawing/2014/main" id="{58D49DDC-50F9-49B1-9309-3E367BA0E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108" y="1271928"/>
            <a:ext cx="6578081" cy="3700171"/>
          </a:xfrm>
          <a:prstGeom prst="rect">
            <a:avLst/>
          </a:prstGeom>
        </p:spPr>
      </p:pic>
    </p:spTree>
    <p:extLst>
      <p:ext uri="{BB962C8B-B14F-4D97-AF65-F5344CB8AC3E}">
        <p14:creationId xmlns:p14="http://schemas.microsoft.com/office/powerpoint/2010/main" val="23870358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728840" y="2783817"/>
            <a:ext cx="3196636" cy="676395"/>
          </a:xfrm>
        </p:spPr>
        <p:txBody>
          <a:bodyPr vert="horz" lIns="91440" tIns="45720" rIns="91440" bIns="45720" rtlCol="0" anchor="ctr">
            <a:normAutofit fontScale="90000"/>
          </a:bodyPr>
          <a:lstStyle/>
          <a:p>
            <a:br>
              <a:rPr lang="en-US" sz="4400" b="1" dirty="0"/>
            </a:br>
            <a:r>
              <a:rPr lang="en-US" sz="4400" b="1" dirty="0"/>
              <a:t>Concept</a:t>
            </a:r>
            <a:br>
              <a:rPr lang="en-US" sz="4400" dirty="0"/>
            </a:br>
            <a:endParaRPr lang="en-US" sz="4400" dirty="0"/>
          </a:p>
        </p:txBody>
      </p:sp>
      <p:sp>
        <p:nvSpPr>
          <p:cNvPr id="6" name="TextBox 5">
            <a:extLst>
              <a:ext uri="{FF2B5EF4-FFF2-40B4-BE49-F238E27FC236}">
                <a16:creationId xmlns:a16="http://schemas.microsoft.com/office/drawing/2014/main" id="{C61E2DFB-966B-8062-4B12-770516D65B2E}"/>
              </a:ext>
            </a:extLst>
          </p:cNvPr>
          <p:cNvSpPr txBox="1"/>
          <p:nvPr/>
        </p:nvSpPr>
        <p:spPr>
          <a:xfrm>
            <a:off x="5383117" y="1967852"/>
            <a:ext cx="6286499" cy="2308324"/>
          </a:xfrm>
          <a:prstGeom prst="rect">
            <a:avLst/>
          </a:prstGeom>
          <a:noFill/>
        </p:spPr>
        <p:txBody>
          <a:bodyPr wrap="square" rtlCol="0">
            <a:spAutoFit/>
          </a:bodyPr>
          <a:lstStyle/>
          <a:p>
            <a:r>
              <a:rPr lang="en-US" dirty="0"/>
              <a:t>The Runner is a First-Person speed running game where the player is given various powerups that aid the player in overcoming the various obstacles throughout the map. These include a multi-jump that allows multiple consecutive jumps, a dash move that gives the player a burst of speed capable of dashing over a great distance in the air, wall running, and sliding down an incline for a boost of speed. The overall goal is to get the fastest time possible.</a:t>
            </a:r>
          </a:p>
        </p:txBody>
      </p:sp>
    </p:spTree>
    <p:extLst>
      <p:ext uri="{BB962C8B-B14F-4D97-AF65-F5344CB8AC3E}">
        <p14:creationId xmlns:p14="http://schemas.microsoft.com/office/powerpoint/2010/main" val="33329027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728840" y="2783817"/>
            <a:ext cx="3196636" cy="676395"/>
          </a:xfrm>
        </p:spPr>
        <p:txBody>
          <a:bodyPr vert="horz" lIns="91440" tIns="45720" rIns="91440" bIns="45720" rtlCol="0" anchor="ctr">
            <a:normAutofit fontScale="90000"/>
          </a:bodyPr>
          <a:lstStyle/>
          <a:p>
            <a:r>
              <a:rPr lang="en-US" sz="4400" b="1" dirty="0"/>
              <a:t>Rules</a:t>
            </a:r>
            <a:endParaRPr lang="en-US" sz="4400" dirty="0"/>
          </a:p>
        </p:txBody>
      </p:sp>
      <p:sp>
        <p:nvSpPr>
          <p:cNvPr id="3" name="TextBox 2">
            <a:extLst>
              <a:ext uri="{FF2B5EF4-FFF2-40B4-BE49-F238E27FC236}">
                <a16:creationId xmlns:a16="http://schemas.microsoft.com/office/drawing/2014/main" id="{3DDEC519-B622-EB11-C0F4-2FF721CDE4B8}"/>
              </a:ext>
            </a:extLst>
          </p:cNvPr>
          <p:cNvSpPr txBox="1"/>
          <p:nvPr/>
        </p:nvSpPr>
        <p:spPr>
          <a:xfrm>
            <a:off x="5383117" y="1690853"/>
            <a:ext cx="5133970" cy="2862322"/>
          </a:xfrm>
          <a:prstGeom prst="rect">
            <a:avLst/>
          </a:prstGeom>
          <a:noFill/>
        </p:spPr>
        <p:txBody>
          <a:bodyPr wrap="square" rtlCol="0">
            <a:spAutoFit/>
          </a:bodyPr>
          <a:lstStyle/>
          <a:p>
            <a:r>
              <a:rPr lang="en-US" dirty="0"/>
              <a:t>No Win or Lose conditions.</a:t>
            </a:r>
          </a:p>
          <a:p>
            <a:r>
              <a:rPr lang="en-US" dirty="0"/>
              <a:t>Game ends when player crosses finish line.</a:t>
            </a:r>
          </a:p>
          <a:p>
            <a:r>
              <a:rPr lang="en-US" dirty="0"/>
              <a:t>There is a spawn point at the start of the map and checkpoints at various points.</a:t>
            </a:r>
          </a:p>
          <a:p>
            <a:r>
              <a:rPr lang="en-US" dirty="0"/>
              <a:t>There is a Fall Zone that resets the player at the last checkpoint.</a:t>
            </a:r>
          </a:p>
          <a:p>
            <a:r>
              <a:rPr lang="en-US" dirty="0"/>
              <a:t>The objective is to run the map the fastest. A leaderboard will be tracking the times.</a:t>
            </a:r>
          </a:p>
          <a:p>
            <a:r>
              <a:rPr lang="en-US" dirty="0"/>
              <a:t>Powerups will be given to the player to help overcome the obstacles.</a:t>
            </a:r>
          </a:p>
        </p:txBody>
      </p:sp>
    </p:spTree>
    <p:extLst>
      <p:ext uri="{BB962C8B-B14F-4D97-AF65-F5344CB8AC3E}">
        <p14:creationId xmlns:p14="http://schemas.microsoft.com/office/powerpoint/2010/main" val="275494640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Requirements</a:t>
            </a:r>
            <a:endParaRPr lang="en-US" sz="4400" dirty="0"/>
          </a:p>
        </p:txBody>
      </p:sp>
      <p:sp>
        <p:nvSpPr>
          <p:cNvPr id="2" name="TextBox 1">
            <a:extLst>
              <a:ext uri="{FF2B5EF4-FFF2-40B4-BE49-F238E27FC236}">
                <a16:creationId xmlns:a16="http://schemas.microsoft.com/office/drawing/2014/main" id="{2183D866-2C19-BDEE-BD2C-8DB65BCD2C39}"/>
              </a:ext>
            </a:extLst>
          </p:cNvPr>
          <p:cNvSpPr txBox="1"/>
          <p:nvPr/>
        </p:nvSpPr>
        <p:spPr>
          <a:xfrm>
            <a:off x="5604518" y="721357"/>
            <a:ext cx="5461583" cy="4801314"/>
          </a:xfrm>
          <a:prstGeom prst="rect">
            <a:avLst/>
          </a:prstGeom>
          <a:noFill/>
        </p:spPr>
        <p:txBody>
          <a:bodyPr wrap="square" rtlCol="0">
            <a:spAutoFit/>
          </a:bodyPr>
          <a:lstStyle/>
          <a:p>
            <a:r>
              <a:rPr lang="en-US" dirty="0"/>
              <a:t>Character Controller</a:t>
            </a:r>
          </a:p>
          <a:p>
            <a:r>
              <a:rPr lang="en-US" dirty="0"/>
              <a:t>Textures for Tutorial</a:t>
            </a:r>
          </a:p>
          <a:p>
            <a:r>
              <a:rPr lang="en-US" dirty="0"/>
              <a:t>Textures for Main Game</a:t>
            </a:r>
          </a:p>
          <a:p>
            <a:r>
              <a:rPr lang="en-US" dirty="0"/>
              <a:t>Modified code for player movement</a:t>
            </a:r>
          </a:p>
          <a:p>
            <a:r>
              <a:rPr lang="en-US" dirty="0"/>
              <a:t>Menu System</a:t>
            </a:r>
          </a:p>
          <a:p>
            <a:r>
              <a:rPr lang="en-US" dirty="0"/>
              <a:t>Code for keeping track of times</a:t>
            </a:r>
          </a:p>
          <a:p>
            <a:r>
              <a:rPr lang="en-US" dirty="0"/>
              <a:t>Spawn Point at start</a:t>
            </a:r>
          </a:p>
          <a:p>
            <a:r>
              <a:rPr lang="en-US" dirty="0"/>
              <a:t>Finish Area at end</a:t>
            </a:r>
          </a:p>
          <a:p>
            <a:r>
              <a:rPr lang="en-US" dirty="0"/>
              <a:t>Platforms as obstacles</a:t>
            </a:r>
          </a:p>
          <a:p>
            <a:r>
              <a:rPr lang="en-US" dirty="0"/>
              <a:t>Hazard Area in Main Game</a:t>
            </a:r>
          </a:p>
          <a:p>
            <a:r>
              <a:rPr lang="en-US" dirty="0"/>
              <a:t>Checkpoints</a:t>
            </a:r>
          </a:p>
          <a:p>
            <a:r>
              <a:rPr lang="en-US" dirty="0"/>
              <a:t>Music</a:t>
            </a:r>
          </a:p>
          <a:p>
            <a:r>
              <a:rPr lang="en-US" dirty="0"/>
              <a:t>Sound Effects</a:t>
            </a:r>
          </a:p>
          <a:p>
            <a:r>
              <a:rPr lang="en-US" dirty="0"/>
              <a:t>Powerup prefabs</a:t>
            </a:r>
          </a:p>
          <a:p>
            <a:r>
              <a:rPr lang="en-US" dirty="0"/>
              <a:t>Particle System for Powerups</a:t>
            </a:r>
          </a:p>
          <a:p>
            <a:r>
              <a:rPr lang="en-US" dirty="0"/>
              <a:t>Animation of Powerups</a:t>
            </a:r>
          </a:p>
          <a:p>
            <a:r>
              <a:rPr lang="en-US" dirty="0"/>
              <a:t>A HUD keeping count of powerups and time</a:t>
            </a:r>
          </a:p>
        </p:txBody>
      </p:sp>
    </p:spTree>
    <p:extLst>
      <p:ext uri="{BB962C8B-B14F-4D97-AF65-F5344CB8AC3E}">
        <p14:creationId xmlns:p14="http://schemas.microsoft.com/office/powerpoint/2010/main" val="2330051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Gameplay</a:t>
            </a:r>
            <a:endParaRPr lang="en-US" sz="4400" dirty="0"/>
          </a:p>
        </p:txBody>
      </p:sp>
      <p:sp>
        <p:nvSpPr>
          <p:cNvPr id="2" name="TextBox 1">
            <a:extLst>
              <a:ext uri="{FF2B5EF4-FFF2-40B4-BE49-F238E27FC236}">
                <a16:creationId xmlns:a16="http://schemas.microsoft.com/office/drawing/2014/main" id="{2183D866-2C19-BDEE-BD2C-8DB65BCD2C39}"/>
              </a:ext>
            </a:extLst>
          </p:cNvPr>
          <p:cNvSpPr txBox="1"/>
          <p:nvPr/>
        </p:nvSpPr>
        <p:spPr>
          <a:xfrm>
            <a:off x="5692357" y="1214156"/>
            <a:ext cx="5461583" cy="3139321"/>
          </a:xfrm>
          <a:prstGeom prst="rect">
            <a:avLst/>
          </a:prstGeom>
          <a:noFill/>
        </p:spPr>
        <p:txBody>
          <a:bodyPr wrap="square" rtlCol="0">
            <a:spAutoFit/>
          </a:bodyPr>
          <a:lstStyle/>
          <a:p>
            <a:r>
              <a:rPr lang="en-US" dirty="0"/>
              <a:t>The player starts with easy to overcome obstacles that don’t require the use of the powerups. The difficulty increases as the player get closer to the goal. The obstacles will require the use of multiple jumps to get high enough or a chasm that must be dashed across. The final challenges will have no platforms and the user must string together the powerups as they collect them. Various other obstacles that don’t require any powerups will be dispersed throughout the level including walls that can be run on and inclines that can be slid down to increase speed enough to clear a gap.</a:t>
            </a:r>
          </a:p>
        </p:txBody>
      </p:sp>
    </p:spTree>
    <p:extLst>
      <p:ext uri="{BB962C8B-B14F-4D97-AF65-F5344CB8AC3E}">
        <p14:creationId xmlns:p14="http://schemas.microsoft.com/office/powerpoint/2010/main" val="619041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Layout</a:t>
            </a:r>
            <a:endParaRPr lang="en-US" sz="4400" dirty="0"/>
          </a:p>
        </p:txBody>
      </p:sp>
      <p:pic>
        <p:nvPicPr>
          <p:cNvPr id="3" name="Picture 2" descr="A collage of a diagram&#10;&#10;Description automatically generated">
            <a:extLst>
              <a:ext uri="{FF2B5EF4-FFF2-40B4-BE49-F238E27FC236}">
                <a16:creationId xmlns:a16="http://schemas.microsoft.com/office/drawing/2014/main" id="{49CA7788-5F4C-7143-4292-434EF5629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815" y="1104900"/>
            <a:ext cx="7157566" cy="4026131"/>
          </a:xfrm>
          <a:prstGeom prst="rect">
            <a:avLst/>
          </a:prstGeom>
        </p:spPr>
      </p:pic>
    </p:spTree>
    <p:extLst>
      <p:ext uri="{BB962C8B-B14F-4D97-AF65-F5344CB8AC3E}">
        <p14:creationId xmlns:p14="http://schemas.microsoft.com/office/powerpoint/2010/main" val="5088055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Layout</a:t>
            </a:r>
            <a:br>
              <a:rPr lang="en-US" sz="4400" b="1" dirty="0"/>
            </a:br>
            <a:r>
              <a:rPr lang="en-US" sz="4400" b="1" dirty="0"/>
              <a:t>HUD</a:t>
            </a:r>
            <a:endParaRPr lang="en-US" sz="4400" dirty="0"/>
          </a:p>
        </p:txBody>
      </p:sp>
      <p:pic>
        <p:nvPicPr>
          <p:cNvPr id="5" name="Picture 4" descr="A white board with a plus and a few labels&#10;&#10;Description automatically generated with medium confidence">
            <a:extLst>
              <a:ext uri="{FF2B5EF4-FFF2-40B4-BE49-F238E27FC236}">
                <a16:creationId xmlns:a16="http://schemas.microsoft.com/office/drawing/2014/main" id="{7A2FD9EA-FB6C-1534-69BF-527D3335E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587" y="1209676"/>
            <a:ext cx="6771839" cy="3809160"/>
          </a:xfrm>
          <a:prstGeom prst="rect">
            <a:avLst/>
          </a:prstGeom>
        </p:spPr>
      </p:pic>
    </p:spTree>
    <p:extLst>
      <p:ext uri="{BB962C8B-B14F-4D97-AF65-F5344CB8AC3E}">
        <p14:creationId xmlns:p14="http://schemas.microsoft.com/office/powerpoint/2010/main" val="362070390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Game Start</a:t>
            </a:r>
            <a:br>
              <a:rPr lang="en-US" sz="4400" b="1" dirty="0"/>
            </a:br>
            <a:r>
              <a:rPr lang="en-US" sz="4400" b="1" dirty="0"/>
              <a:t>Main Menu</a:t>
            </a:r>
            <a:endParaRPr lang="en-US" sz="4400" dirty="0"/>
          </a:p>
        </p:txBody>
      </p:sp>
      <p:pic>
        <p:nvPicPr>
          <p:cNvPr id="3" name="Picture 2" descr="A city skyline with a red sun&#10;&#10;Description automatically generated">
            <a:extLst>
              <a:ext uri="{FF2B5EF4-FFF2-40B4-BE49-F238E27FC236}">
                <a16:creationId xmlns:a16="http://schemas.microsoft.com/office/drawing/2014/main" id="{8CD02978-CEC7-8206-94C9-F4B4D2C0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543" y="1170628"/>
            <a:ext cx="6722840" cy="3905225"/>
          </a:xfrm>
          <a:prstGeom prst="rect">
            <a:avLst/>
          </a:prstGeom>
        </p:spPr>
      </p:pic>
    </p:spTree>
    <p:extLst>
      <p:ext uri="{BB962C8B-B14F-4D97-AF65-F5344CB8AC3E}">
        <p14:creationId xmlns:p14="http://schemas.microsoft.com/office/powerpoint/2010/main" val="39719984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7" name="Rectangle 256">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5">
            <a:extLst>
              <a:ext uri="{FF2B5EF4-FFF2-40B4-BE49-F238E27FC236}">
                <a16:creationId xmlns:a16="http://schemas.microsoft.com/office/drawing/2014/main" id="{1961F56D-C838-1E27-9D48-0A3167710B21}"/>
              </a:ext>
            </a:extLst>
          </p:cNvPr>
          <p:cNvPicPr>
            <a:picLocks noChangeAspect="1"/>
          </p:cNvPicPr>
          <p:nvPr/>
        </p:nvPicPr>
        <p:blipFill rotWithShape="1">
          <a:blip r:embed="rId2">
            <a:duotone>
              <a:schemeClr val="bg2">
                <a:shade val="45000"/>
                <a:satMod val="135000"/>
              </a:schemeClr>
              <a:prstClr val="white"/>
            </a:duotone>
            <a:alphaModFix amt="25000"/>
          </a:blip>
          <a:srcRect/>
          <a:stretch/>
        </p:blipFill>
        <p:spPr>
          <a:xfrm>
            <a:off x="20" y="10"/>
            <a:ext cx="12191980" cy="6857990"/>
          </a:xfrm>
          <a:prstGeom prst="rect">
            <a:avLst/>
          </a:prstGeom>
        </p:spPr>
      </p:pic>
      <p:cxnSp>
        <p:nvCxnSpPr>
          <p:cNvPr id="259" name="Straight Connector 258">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AA4C86D7-06DC-CE8E-D008-AEF254BDD14B}"/>
              </a:ext>
            </a:extLst>
          </p:cNvPr>
          <p:cNvSpPr>
            <a:spLocks noGrp="1"/>
          </p:cNvSpPr>
          <p:nvPr>
            <p:ph type="title"/>
          </p:nvPr>
        </p:nvSpPr>
        <p:spPr>
          <a:xfrm>
            <a:off x="681630" y="2783817"/>
            <a:ext cx="3291057" cy="676395"/>
          </a:xfrm>
        </p:spPr>
        <p:txBody>
          <a:bodyPr vert="horz" lIns="91440" tIns="45720" rIns="91440" bIns="45720" rtlCol="0" anchor="ctr">
            <a:normAutofit fontScale="90000"/>
          </a:bodyPr>
          <a:lstStyle/>
          <a:p>
            <a:r>
              <a:rPr lang="en-US" sz="4400" b="1" dirty="0"/>
              <a:t>Game Start</a:t>
            </a:r>
            <a:br>
              <a:rPr lang="en-US" sz="4400" b="1" dirty="0"/>
            </a:br>
            <a:r>
              <a:rPr lang="en-US" sz="4400" b="1" dirty="0"/>
              <a:t>New Game</a:t>
            </a:r>
            <a:endParaRPr lang="en-US" sz="4400" dirty="0"/>
          </a:p>
        </p:txBody>
      </p:sp>
      <p:pic>
        <p:nvPicPr>
          <p:cNvPr id="6" name="Picture 5" descr="A video game screen shot of a city&#10;&#10;Description automatically generated">
            <a:extLst>
              <a:ext uri="{FF2B5EF4-FFF2-40B4-BE49-F238E27FC236}">
                <a16:creationId xmlns:a16="http://schemas.microsoft.com/office/drawing/2014/main" id="{A6FFAF19-AD71-C022-C1CB-24925C86D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906" y="1233043"/>
            <a:ext cx="6546368" cy="3777942"/>
          </a:xfrm>
          <a:prstGeom prst="rect">
            <a:avLst/>
          </a:prstGeom>
        </p:spPr>
      </p:pic>
    </p:spTree>
    <p:extLst>
      <p:ext uri="{BB962C8B-B14F-4D97-AF65-F5344CB8AC3E}">
        <p14:creationId xmlns:p14="http://schemas.microsoft.com/office/powerpoint/2010/main" val="352635316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9</TotalTime>
  <Words>362</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Corbel</vt:lpstr>
      <vt:lpstr>Parallax</vt:lpstr>
      <vt:lpstr>The Runner</vt:lpstr>
      <vt:lpstr> Concept </vt:lpstr>
      <vt:lpstr>Rules</vt:lpstr>
      <vt:lpstr>Requirements</vt:lpstr>
      <vt:lpstr>Gameplay</vt:lpstr>
      <vt:lpstr>Layout</vt:lpstr>
      <vt:lpstr>Layout HUD</vt:lpstr>
      <vt:lpstr>Game Start Main Menu</vt:lpstr>
      <vt:lpstr>Game Start New Game</vt:lpstr>
      <vt:lpstr>Game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Design Pitch</dc:title>
  <dc:creator>Joseph Shoopack</dc:creator>
  <cp:lastModifiedBy>Craig Kane</cp:lastModifiedBy>
  <cp:revision>790</cp:revision>
  <dcterms:created xsi:type="dcterms:W3CDTF">2019-06-10T06:15:41Z</dcterms:created>
  <dcterms:modified xsi:type="dcterms:W3CDTF">2023-11-30T06:17:42Z</dcterms:modified>
</cp:coreProperties>
</file>